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k Volger" initials="RV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188" autoAdjust="0"/>
    <p:restoredTop sz="50000" autoAdjust="0"/>
  </p:normalViewPr>
  <p:slideViewPr>
    <p:cSldViewPr snapToGrid="0">
      <p:cViewPr varScale="1">
        <p:scale>
          <a:sx n="72" d="100"/>
          <a:sy n="72" d="100"/>
        </p:scale>
        <p:origin x="91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9D37E-6EB7-470E-A0E1-069104AF5FDA}" type="datetimeFigureOut">
              <a:rPr lang="nl-NL" smtClean="0"/>
              <a:t>12-11-15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6D335-0B59-47B8-A4A0-56ADB4BF27B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31530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tiff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61B82-37B6-4EE5-9F46-4A3EF46542FA}" type="datetimeFigureOut">
              <a:rPr lang="nl-NL" smtClean="0"/>
              <a:t>12-11-15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853B6-A8B1-491A-BB33-035B322D0B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1142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7853B6-A8B1-491A-BB33-035B322D0B7C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1348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7853B6-A8B1-491A-BB33-035B322D0B7C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3066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7853B6-A8B1-491A-BB33-035B322D0B7C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DD87B-6A4B-4ECF-9CAF-CDBBB169B3BF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313975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F01F3-BC80-40D9-A41C-7629CC4CA867}" type="datetime1">
              <a:rPr lang="nl-NL" smtClean="0"/>
              <a:t>12-11-15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30073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7BECF-EA5E-4E37-ACDB-84BD2B85A3BF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77099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6B2D6-CCBA-40E4-85AE-8D39F63A6716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999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92A5E-0303-40F7-80B4-BF41ADE89120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90158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B6DF9-FE63-4588-A7FC-5342C251EAF8}" type="datetime1">
              <a:rPr lang="nl-NL" smtClean="0"/>
              <a:t>12-11-15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5762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CE367-7B8D-4626-AB7B-7BCC02CD2705}" type="datetime1">
              <a:rPr lang="nl-NL" smtClean="0"/>
              <a:t>12-11-15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5387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2B1A5-5652-42B1-B7FA-319D51ABD267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1488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7848E-3512-496F-99D2-B1C5FF8E7CC6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670769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3C648-6636-49D7-8FEE-E9996E60E7CB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04520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0EB21-26E5-4239-933F-0103D9A9A21B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3044875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C8AD0-DF23-48D0-AC50-E7278956A926}" type="datetime1">
              <a:rPr lang="nl-NL" smtClean="0"/>
              <a:t>12-11-15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8283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A0E35-413C-41F7-A45E-FBA294268B1D}" type="datetime1">
              <a:rPr lang="nl-NL" smtClean="0"/>
              <a:t>12-11-15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0904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CBBFC-1264-43B2-9D15-2ACE43C989B0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0570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5AD7A-0BB2-40C1-A180-65338265140A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3047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5ECEB-9863-4715-B190-6D42F575E266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979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5D9D0-04BD-4297-A854-D3CA733DB9AF}" type="datetime1">
              <a:rPr lang="nl-NL" smtClean="0"/>
              <a:t>12-11-15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7574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99D24D1-730E-4AD1-AC05-29F9176B90DF}" type="datetime1">
              <a:rPr lang="nl-NL" smtClean="0"/>
              <a:t>12-11-15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48F54-28F7-4692-97F3-8212415197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35756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453" y="1558923"/>
            <a:ext cx="6830226" cy="4226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9865" y="366314"/>
            <a:ext cx="5911402" cy="4326621"/>
          </a:xfrm>
        </p:spPr>
        <p:txBody>
          <a:bodyPr anchor="t"/>
          <a:lstStyle/>
          <a:p>
            <a:r>
              <a:rPr lang="nl-NL" dirty="0" smtClean="0"/>
              <a:t>Kaartkleuren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9865" y="5785125"/>
            <a:ext cx="5911402" cy="948011"/>
          </a:xfrm>
        </p:spPr>
        <p:txBody>
          <a:bodyPr anchor="ctr"/>
          <a:lstStyle/>
          <a:p>
            <a:r>
              <a:rPr lang="nl-NL" dirty="0" smtClean="0"/>
              <a:t>Kim de Bie, Rik Volger, Jeroen de </a:t>
            </a:r>
            <a:r>
              <a:rPr lang="nl-NL" dirty="0" smtClean="0"/>
              <a:t>Jong,     </a:t>
            </a:r>
            <a:r>
              <a:rPr lang="nl-NL" dirty="0" err="1" smtClean="0"/>
              <a:t>programeertheorie</a:t>
            </a:r>
            <a:r>
              <a:rPr lang="nl-NL" dirty="0" smtClean="0"/>
              <a:t>: Team </a:t>
            </a:r>
            <a:r>
              <a:rPr lang="nl-NL" dirty="0" err="1" smtClean="0"/>
              <a:t>Mushroom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98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Kaartkleuren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Probleembeschrijving</a:t>
            </a:r>
          </a:p>
          <a:p>
            <a:endParaRPr lang="nl-NL" dirty="0" smtClean="0"/>
          </a:p>
          <a:p>
            <a:r>
              <a:rPr lang="nl-NL" dirty="0" smtClean="0"/>
              <a:t>Toestandsruimte</a:t>
            </a:r>
          </a:p>
          <a:p>
            <a:endParaRPr lang="nl-NL" dirty="0" smtClean="0"/>
          </a:p>
          <a:p>
            <a:r>
              <a:rPr lang="nl-NL" dirty="0" smtClean="0"/>
              <a:t>Aanpak tot nu toe</a:t>
            </a:r>
          </a:p>
          <a:p>
            <a:endParaRPr lang="nl-NL" dirty="0" smtClean="0"/>
          </a:p>
          <a:p>
            <a:r>
              <a:rPr lang="nl-NL" dirty="0" smtClean="0"/>
              <a:t>Toekomstplannen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2</a:t>
            </a:fld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2292" y="3487154"/>
            <a:ext cx="2775121" cy="276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59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Probleembeschrijving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Contrast tussen gebieden</a:t>
            </a:r>
          </a:p>
          <a:p>
            <a:endParaRPr lang="nl-NL" dirty="0" smtClean="0"/>
          </a:p>
          <a:p>
            <a:r>
              <a:rPr lang="nl-NL" dirty="0" smtClean="0"/>
              <a:t>Minimaal kleurgebruik</a:t>
            </a:r>
          </a:p>
          <a:p>
            <a:endParaRPr lang="nl-NL" dirty="0" smtClean="0"/>
          </a:p>
          <a:p>
            <a:r>
              <a:rPr lang="nl-NL" dirty="0" smtClean="0"/>
              <a:t>4 kleuren theorie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928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Toestandsruimte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9"/>
            <a:ext cx="4318694" cy="4360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 smtClean="0"/>
              <a:t>Aantal kleuren = K</a:t>
            </a:r>
          </a:p>
          <a:p>
            <a:pPr marL="0" indent="0">
              <a:buNone/>
            </a:pPr>
            <a:r>
              <a:rPr lang="nl-NL" dirty="0" smtClean="0"/>
              <a:t>Aantal gebieden = G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 smtClean="0"/>
              <a:t>Aantal mogelijkheden = K ^ G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r>
              <a:rPr lang="nl-NL" sz="2400" dirty="0" smtClean="0"/>
              <a:t>Heuristiek probleem!</a:t>
            </a:r>
          </a:p>
          <a:p>
            <a:pPr marL="0" indent="0">
              <a:buNone/>
            </a:pPr>
            <a:endParaRPr 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4</a:t>
            </a:fld>
            <a:endParaRPr lang="nl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422007" y="3973237"/>
                <a:ext cx="4520486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dirty="0" smtClean="0"/>
                  <a:t>Voor kaart 2 (Spanje): 	G = 47</a:t>
                </a:r>
              </a:p>
              <a:p>
                <a:endParaRPr lang="nl-NL" dirty="0" smtClean="0"/>
              </a:p>
              <a:p>
                <a:r>
                  <a:rPr lang="nl-NL" dirty="0" smtClean="0"/>
                  <a:t>Bij 4 kleuren: 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l-NL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47</m:t>
                        </m:r>
                      </m:sup>
                    </m:sSup>
                    <m:r>
                      <a:rPr lang="nl-NL" b="0" i="1" smtClean="0">
                        <a:latin typeface="Cambria Math" panose="02040503050406030204" pitchFamily="18" charset="0"/>
                      </a:rPr>
                      <m:t>=2 ∗</m:t>
                    </m:r>
                    <m:sSup>
                      <m:sSupPr>
                        <m:ctrlPr>
                          <a:rPr lang="nl-NL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28</m:t>
                        </m:r>
                      </m:sup>
                    </m:sSup>
                  </m:oMath>
                </a14:m>
                <a:endParaRPr lang="nl-NL" dirty="0" smtClean="0"/>
              </a:p>
              <a:p>
                <a:endParaRPr lang="nl-NL" dirty="0" smtClean="0"/>
              </a:p>
              <a:p>
                <a:r>
                  <a:rPr lang="nl-NL" dirty="0" smtClean="0"/>
                  <a:t>Bij 5 kleuren: 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l-NL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47</m:t>
                        </m:r>
                      </m:sup>
                    </m:sSup>
                    <m:r>
                      <a:rPr lang="nl-NL" b="0" i="1" smtClean="0">
                        <a:latin typeface="Cambria Math" panose="02040503050406030204" pitchFamily="18" charset="0"/>
                      </a:rPr>
                      <m:t>=7 ∗ </m:t>
                    </m:r>
                    <m:sSup>
                      <m:sSupPr>
                        <m:ctrlPr>
                          <a:rPr lang="nl-NL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32</m:t>
                        </m:r>
                      </m:sup>
                    </m:sSup>
                  </m:oMath>
                </a14:m>
                <a:endParaRPr lang="nl-NL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2007" y="3973237"/>
                <a:ext cx="4520486" cy="1477328"/>
              </a:xfrm>
              <a:prstGeom prst="rect">
                <a:avLst/>
              </a:prstGeom>
              <a:blipFill rotWithShape="0">
                <a:blip r:embed="rId2"/>
                <a:stretch>
                  <a:fillRect l="-1078" t="-2479" b="-5785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481" y="1063416"/>
            <a:ext cx="4482353" cy="252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5013"/>
          </a:xfrm>
        </p:spPr>
        <p:txBody>
          <a:bodyPr/>
          <a:lstStyle/>
          <a:p>
            <a:r>
              <a:rPr lang="nl-NL" dirty="0" smtClean="0"/>
              <a:t>Aanpak tot nu toe</a:t>
            </a:r>
            <a:endParaRPr lang="nl-N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103313" y="1637732"/>
            <a:ext cx="8761904" cy="627796"/>
          </a:xfrm>
        </p:spPr>
        <p:txBody>
          <a:bodyPr/>
          <a:lstStyle/>
          <a:p>
            <a:r>
              <a:rPr lang="nl-NL" dirty="0" smtClean="0"/>
              <a:t>Schets van de omgeving (plaatje -&gt; code)</a:t>
            </a:r>
            <a:endParaRPr lang="nl-NL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103312" y="2265528"/>
            <a:ext cx="8761905" cy="3990810"/>
          </a:xfrm>
        </p:spPr>
        <p:txBody>
          <a:bodyPr/>
          <a:lstStyle/>
          <a:p>
            <a:endParaRPr lang="nl-NL" dirty="0" smtClean="0"/>
          </a:p>
          <a:p>
            <a:r>
              <a:rPr lang="nl-NL" sz="2000" dirty="0" smtClean="0"/>
              <a:t>Object georienteerd programmeren</a:t>
            </a:r>
          </a:p>
          <a:p>
            <a:pPr lvl="1"/>
            <a:endParaRPr lang="nl-NL" sz="1800" dirty="0" smtClean="0"/>
          </a:p>
          <a:p>
            <a:pPr lvl="1"/>
            <a:r>
              <a:rPr lang="nl-NL" sz="1800" dirty="0" smtClean="0"/>
              <a:t>Mogelijke kleuren</a:t>
            </a:r>
          </a:p>
          <a:p>
            <a:pPr lvl="1"/>
            <a:endParaRPr lang="nl-NL" sz="1800" dirty="0" smtClean="0"/>
          </a:p>
          <a:p>
            <a:pPr lvl="1"/>
            <a:r>
              <a:rPr lang="nl-NL" sz="1800" dirty="0" smtClean="0"/>
              <a:t>Buurlanden</a:t>
            </a:r>
          </a:p>
          <a:p>
            <a:pPr lvl="1"/>
            <a:endParaRPr lang="nl-NL" sz="1800" dirty="0" smtClean="0"/>
          </a:p>
          <a:p>
            <a:pPr lvl="1"/>
            <a:r>
              <a:rPr lang="nl-NL" sz="1800" dirty="0" smtClean="0"/>
              <a:t>Is het gebied gekleurd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5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024" y="3142482"/>
            <a:ext cx="4960379" cy="311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42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Aanpak tot nu toe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1" y="1319531"/>
            <a:ext cx="8947521" cy="576262"/>
          </a:xfrm>
        </p:spPr>
        <p:txBody>
          <a:bodyPr/>
          <a:lstStyle/>
          <a:p>
            <a:r>
              <a:rPr lang="nl-NL" dirty="0" smtClean="0"/>
              <a:t>Kleur-algoritme (brute force)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6</a:t>
            </a:fld>
            <a:endParaRPr lang="nl-NL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103312" y="1895793"/>
            <a:ext cx="8947520" cy="4360545"/>
          </a:xfrm>
        </p:spPr>
        <p:txBody>
          <a:bodyPr/>
          <a:lstStyle/>
          <a:p>
            <a:endParaRPr lang="nl-NL" dirty="0" smtClean="0"/>
          </a:p>
          <a:p>
            <a:r>
              <a:rPr lang="nl-NL" dirty="0" smtClean="0"/>
              <a:t>Depth </a:t>
            </a:r>
            <a:r>
              <a:rPr lang="nl-NL" dirty="0"/>
              <a:t>first algoritme</a:t>
            </a:r>
          </a:p>
          <a:p>
            <a:endParaRPr lang="nl-NL" dirty="0"/>
          </a:p>
          <a:p>
            <a:r>
              <a:rPr lang="nl-NL" dirty="0"/>
              <a:t>Children: alle beschikbare kleuren voor het volgende land</a:t>
            </a:r>
          </a:p>
          <a:p>
            <a:endParaRPr lang="nl-NL" dirty="0"/>
          </a:p>
          <a:p>
            <a:r>
              <a:rPr lang="nl-NL" dirty="0"/>
              <a:t>Volgende land wordt bepaald via randomizer</a:t>
            </a:r>
          </a:p>
          <a:p>
            <a:endParaRPr lang="nl-NL" dirty="0"/>
          </a:p>
          <a:p>
            <a:r>
              <a:rPr lang="nl-NL" dirty="0"/>
              <a:t>Belangrijkste verbeterpunt: bepalen volgend land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6448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8410"/>
          </a:xfrm>
        </p:spPr>
        <p:txBody>
          <a:bodyPr/>
          <a:lstStyle/>
          <a:p>
            <a:r>
              <a:rPr lang="nl-NL" dirty="0" smtClean="0"/>
              <a:t>Aanpak tot nu toe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1" y="1356602"/>
            <a:ext cx="8947521" cy="840688"/>
          </a:xfrm>
        </p:spPr>
        <p:txBody>
          <a:bodyPr anchor="ctr"/>
          <a:lstStyle/>
          <a:p>
            <a:r>
              <a:rPr lang="nl-NL" dirty="0" smtClean="0"/>
              <a:t>Schets van het resultaat (code </a:t>
            </a:r>
            <a:r>
              <a:rPr lang="nl-NL" dirty="0" smtClean="0"/>
              <a:t>--&gt; </a:t>
            </a:r>
            <a:r>
              <a:rPr lang="nl-NL" dirty="0" smtClean="0"/>
              <a:t>plaatje)</a:t>
            </a:r>
            <a:endParaRPr lang="nl-NL" dirty="0"/>
          </a:p>
        </p:txBody>
      </p:sp>
      <p:pic>
        <p:nvPicPr>
          <p:cNvPr id="6" name="Tijdelijke aanduiding voor inhoud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942" y="2592948"/>
            <a:ext cx="3568669" cy="2874567"/>
          </a:xfr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7</a:t>
            </a:fld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161" y="2671829"/>
            <a:ext cx="4901840" cy="4186172"/>
          </a:xfrm>
          <a:prstGeom prst="rect">
            <a:avLst/>
          </a:prstGeom>
        </p:spPr>
      </p:pic>
      <p:sp>
        <p:nvSpPr>
          <p:cNvPr id="8" name="Pijl links 7"/>
          <p:cNvSpPr/>
          <p:nvPr/>
        </p:nvSpPr>
        <p:spPr>
          <a:xfrm>
            <a:off x="1613648" y="5467515"/>
            <a:ext cx="1703294" cy="8068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6681"/>
            <a:ext cx="2912393" cy="1931043"/>
          </a:xfrm>
          <a:prstGeom prst="rect">
            <a:avLst/>
          </a:prstGeom>
        </p:spPr>
      </p:pic>
      <p:sp>
        <p:nvSpPr>
          <p:cNvPr id="10" name="Pijl links 9"/>
          <p:cNvSpPr/>
          <p:nvPr/>
        </p:nvSpPr>
        <p:spPr>
          <a:xfrm>
            <a:off x="5577071" y="5655773"/>
            <a:ext cx="1703294" cy="8068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47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0927"/>
          </a:xfrm>
        </p:spPr>
        <p:txBody>
          <a:bodyPr/>
          <a:lstStyle/>
          <a:p>
            <a:r>
              <a:rPr lang="nl-NL" dirty="0" smtClean="0"/>
              <a:t>Hoe nu verder?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1313645"/>
            <a:ext cx="8947522" cy="576262"/>
          </a:xfrm>
        </p:spPr>
        <p:txBody>
          <a:bodyPr/>
          <a:lstStyle/>
          <a:p>
            <a:r>
              <a:rPr lang="nl-NL" dirty="0" smtClean="0"/>
              <a:t>Verbeteren bepaling volgend land</a:t>
            </a: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1889907"/>
            <a:ext cx="8947522" cy="4366431"/>
          </a:xfrm>
        </p:spPr>
        <p:txBody>
          <a:bodyPr/>
          <a:lstStyle/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Aantal buurlanden (meer = hogere prioriteit</a:t>
            </a:r>
            <a:r>
              <a:rPr lang="nl-NL" dirty="0" smtClean="0"/>
              <a:t>)</a:t>
            </a:r>
            <a:endParaRPr lang="nl-NL" dirty="0" smtClean="0"/>
          </a:p>
          <a:p>
            <a:r>
              <a:rPr lang="nl-NL" dirty="0" smtClean="0"/>
              <a:t>Aantal beschikbare kleuren (minder = hogere prioriteit</a:t>
            </a:r>
            <a:r>
              <a:rPr lang="nl-NL" dirty="0" smtClean="0"/>
              <a:t>)</a:t>
            </a:r>
            <a:endParaRPr lang="nl-NL" dirty="0" smtClean="0"/>
          </a:p>
          <a:p>
            <a:r>
              <a:rPr lang="nl-NL" dirty="0" smtClean="0"/>
              <a:t>Aantal ingekleurde buurlanden (minder = hogere prioriteit)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8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347" y="3496235"/>
            <a:ext cx="3482679" cy="3192929"/>
          </a:xfrm>
          <a:prstGeom prst="rect">
            <a:avLst/>
          </a:prstGeom>
        </p:spPr>
      </p:pic>
      <p:pic>
        <p:nvPicPr>
          <p:cNvPr id="8" name="Tijdelijke aanduiding voor inhoud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3551246"/>
            <a:ext cx="3827313" cy="3082905"/>
          </a:xfrm>
        </p:spPr>
      </p:pic>
    </p:spTree>
    <p:extLst>
      <p:ext uri="{BB962C8B-B14F-4D97-AF65-F5344CB8AC3E}">
        <p14:creationId xmlns:p14="http://schemas.microsoft.com/office/powerpoint/2010/main" val="387573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Vragen, Opmerkingen, tips?</a:t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48F54-28F7-4692-97F3-8212415197A2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11005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202</TotalTime>
  <Words>178</Words>
  <Application>Microsoft Macintosh PowerPoint</Application>
  <PresentationFormat>Breedbeeld</PresentationFormat>
  <Paragraphs>72</Paragraphs>
  <Slides>9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5" baseType="lpstr">
      <vt:lpstr>Calibri</vt:lpstr>
      <vt:lpstr>Cambria Math</vt:lpstr>
      <vt:lpstr>Century Gothic</vt:lpstr>
      <vt:lpstr>Wingdings 3</vt:lpstr>
      <vt:lpstr>Arial</vt:lpstr>
      <vt:lpstr>Ion</vt:lpstr>
      <vt:lpstr>Kaartkleuren</vt:lpstr>
      <vt:lpstr>Kaartkleuren</vt:lpstr>
      <vt:lpstr>Probleembeschrijving</vt:lpstr>
      <vt:lpstr>Toestandsruimte</vt:lpstr>
      <vt:lpstr>Aanpak tot nu toe</vt:lpstr>
      <vt:lpstr>Aanpak tot nu toe</vt:lpstr>
      <vt:lpstr>Aanpak tot nu toe</vt:lpstr>
      <vt:lpstr>Hoe nu verder?</vt:lpstr>
      <vt:lpstr>Vragen, Opmerkingen, tips?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Kaartkleuren</dc:title>
  <dc:creator>Rik Volger</dc:creator>
  <cp:lastModifiedBy>Jeroen de Jong</cp:lastModifiedBy>
  <cp:revision>19</cp:revision>
  <dcterms:created xsi:type="dcterms:W3CDTF">2015-11-05T11:27:22Z</dcterms:created>
  <dcterms:modified xsi:type="dcterms:W3CDTF">2015-11-12T10:07:43Z</dcterms:modified>
</cp:coreProperties>
</file>

<file path=docProps/thumbnail.jpeg>
</file>